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C1B23-2796-41AC-B305-B0BB19400C9E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BA11-DA76-4021-AC70-E6D808352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35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criticaldistance.blogspot.com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474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mario.wikia.com	gfsinc.biz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825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mocoloco.com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0383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lakers.topbuzz.com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39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sacredart-murals.co.uk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10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sodahead.com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25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youthministryideas.net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4716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phocabulary.com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854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crtsys.com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431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aquask8ter100.wordpress.com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6325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provisionfamilycounseling.com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061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faceplantreview.wordpress.com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7334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jewerlytelevision.net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65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barrenews.wordpress.com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13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blackenterprise.com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12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openmarket.org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05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lib.lbcc.edu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6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grandellilaw.com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44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officemuseum.com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601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modularhomecoach.com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BA11-DA76-4021-AC70-E6D808352F8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366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24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843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10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6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8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31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5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45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6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0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DA737-20BE-4623-AC12-162E8252E8D8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5B23-9B80-4A93-9786-FB00155F7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Vocab Power Point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Carter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681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18" y="304800"/>
            <a:ext cx="8229600" cy="1143000"/>
          </a:xfrm>
        </p:spPr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Very annoyed</a:t>
            </a:r>
          </a:p>
          <a:p>
            <a:pPr marL="0" indent="0">
              <a:buNone/>
            </a:pPr>
            <a:r>
              <a:rPr lang="en-US" dirty="0" smtClean="0"/>
              <a:t>I was aggravated when my sister destroyed my school project</a:t>
            </a:r>
            <a:endParaRPr lang="en-US" dirty="0"/>
          </a:p>
        </p:txBody>
      </p:sp>
      <p:pic>
        <p:nvPicPr>
          <p:cNvPr id="1026" name="Picture 2" descr="http://lh4.ggpht.com/_Dfc5PA0WMEw/Shlfr7D7dxI/AAAAAAAAA54/MshF6uU63fM/Aggravated%20Person%5B5%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075" y="2819400"/>
            <a:ext cx="57150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978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Untouchable/ghost-like</a:t>
            </a:r>
          </a:p>
          <a:p>
            <a:pPr marL="0" indent="0">
              <a:buNone/>
            </a:pPr>
            <a:r>
              <a:rPr lang="en-US" dirty="0" smtClean="0"/>
              <a:t>The intangible specter floated down the hallway.</a:t>
            </a:r>
            <a:endParaRPr lang="en-US" dirty="0"/>
          </a:p>
        </p:txBody>
      </p:sp>
      <p:pic>
        <p:nvPicPr>
          <p:cNvPr id="2050" name="Picture 2" descr="http://images.wikia.com/mario/images/8/8a/Bo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55923"/>
            <a:ext cx="3886200" cy="352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bp3.blogger.com/_1Xzfty0vQAQ/SG0Ts3pJYTI/AAAAAAAABbA/FnHS7JDft_k/s320/slim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2267"/>
            <a:ext cx="38862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534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stroll or walk</a:t>
            </a:r>
          </a:p>
          <a:p>
            <a:pPr marL="0" indent="0">
              <a:buNone/>
            </a:pPr>
            <a:r>
              <a:rPr lang="en-US" dirty="0" smtClean="0"/>
              <a:t>The man promenaded down the sidewalk</a:t>
            </a:r>
            <a:endParaRPr lang="en-US" dirty="0"/>
          </a:p>
        </p:txBody>
      </p:sp>
      <p:pic>
        <p:nvPicPr>
          <p:cNvPr id="3074" name="Picture 2" descr="http://mocoloco.com/art/upload/2008/02/walking/villa_walk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048000"/>
            <a:ext cx="445770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619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 subdue</a:t>
            </a:r>
          </a:p>
          <a:p>
            <a:pPr marL="0" indent="0">
              <a:buNone/>
            </a:pPr>
            <a:r>
              <a:rPr lang="en-US" dirty="0" smtClean="0"/>
              <a:t>I pacified the enemy, so they are no longer a threat</a:t>
            </a:r>
            <a:endParaRPr lang="en-US" dirty="0"/>
          </a:p>
        </p:txBody>
      </p:sp>
      <p:pic>
        <p:nvPicPr>
          <p:cNvPr id="5122" name="Picture 2" descr="http://lakers.topbuzz.com/gallery/d/280289-2/Police+subdue+an+unruly+Laker+fan+on+the+street+after+the+Lakers+win+the+2010+NBA+Championshi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84" y="3200400"/>
            <a:ext cx="4343400" cy="29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710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Being completely forgotten or unknown</a:t>
            </a:r>
          </a:p>
          <a:p>
            <a:pPr marL="0" indent="0">
              <a:buNone/>
            </a:pPr>
            <a:r>
              <a:rPr lang="en-US" dirty="0" smtClean="0"/>
              <a:t>The old building had fallen into oblivion</a:t>
            </a:r>
            <a:endParaRPr lang="en-US" dirty="0"/>
          </a:p>
        </p:txBody>
      </p:sp>
      <p:pic>
        <p:nvPicPr>
          <p:cNvPr id="6146" name="Picture 2" descr="http://www.sacredart-murals.co.uk/images/mural-rooms/Mermaid-Mural/underwater-greek-ruins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48970"/>
            <a:ext cx="49784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919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sustainment of life</a:t>
            </a:r>
          </a:p>
          <a:p>
            <a:pPr marL="0" indent="0">
              <a:buNone/>
            </a:pPr>
            <a:r>
              <a:rPr lang="en-US" dirty="0" smtClean="0"/>
              <a:t>The sustenance of birds is worms</a:t>
            </a:r>
            <a:endParaRPr lang="en-US" dirty="0"/>
          </a:p>
        </p:txBody>
      </p:sp>
      <p:pic>
        <p:nvPicPr>
          <p:cNvPr id="1026" name="Picture 2" descr="http://www.eatsleepgeek.com/wp-content/uploads/2009/05/kirby_071220a-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048000"/>
            <a:ext cx="381000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969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Restrained</a:t>
            </a:r>
          </a:p>
          <a:p>
            <a:pPr marL="0" indent="0">
              <a:buNone/>
            </a:pPr>
            <a:r>
              <a:rPr lang="en-US" dirty="0" smtClean="0"/>
              <a:t>The police subdued the man with pepper spray</a:t>
            </a:r>
            <a:endParaRPr lang="en-US" dirty="0"/>
          </a:p>
        </p:txBody>
      </p:sp>
      <p:pic>
        <p:nvPicPr>
          <p:cNvPr id="2050" name="Picture 2" descr="http://youthministryideas.net/wp-content/uploads/2008/04/duct-tape-to-w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771633"/>
            <a:ext cx="49784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436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Incredibly tired</a:t>
            </a:r>
          </a:p>
          <a:p>
            <a:pPr marL="0" indent="0">
              <a:buNone/>
            </a:pPr>
            <a:r>
              <a:rPr lang="en-US" dirty="0" smtClean="0"/>
              <a:t>My sister is lethargic in the morning</a:t>
            </a:r>
            <a:endParaRPr lang="en-US" dirty="0"/>
          </a:p>
        </p:txBody>
      </p:sp>
      <p:pic>
        <p:nvPicPr>
          <p:cNvPr id="3074" name="Picture 2" descr="http://www.phocabulary.com/words/letharg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895600"/>
            <a:ext cx="4038600" cy="339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757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Agree</a:t>
            </a:r>
          </a:p>
          <a:p>
            <a:pPr marL="0" indent="0">
              <a:buNone/>
            </a:pPr>
            <a:r>
              <a:rPr lang="en-US" dirty="0" smtClean="0"/>
              <a:t>I assented with the decision to lay in bed all day</a:t>
            </a:r>
            <a:endParaRPr lang="en-US" dirty="0"/>
          </a:p>
        </p:txBody>
      </p:sp>
      <p:pic>
        <p:nvPicPr>
          <p:cNvPr id="4098" name="Picture 2" descr="http://www.crtsys.com/spectrum/data/info/agr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895600"/>
            <a:ext cx="451485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997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Give up</a:t>
            </a:r>
          </a:p>
          <a:p>
            <a:pPr marL="0" indent="0">
              <a:buNone/>
            </a:pPr>
            <a:r>
              <a:rPr lang="en-US" dirty="0" smtClean="0"/>
              <a:t>I capitulated when I had lost the game</a:t>
            </a:r>
            <a:endParaRPr lang="en-US" dirty="0"/>
          </a:p>
        </p:txBody>
      </p:sp>
      <p:pic>
        <p:nvPicPr>
          <p:cNvPr id="1026" name="Picture 2" descr="http://aquask8ter100.files.wordpress.com/2008/02/surrender-kitten.jpg?w=4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971800"/>
            <a:ext cx="381000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731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Someone who confiscates   </a:t>
            </a:r>
          </a:p>
          <a:p>
            <a:pPr marL="0" indent="0">
              <a:buNone/>
            </a:pPr>
            <a:r>
              <a:rPr lang="en-US" dirty="0" smtClean="0"/>
              <a:t>The confiscators came and took my watch</a:t>
            </a:r>
            <a:endParaRPr lang="en-US" dirty="0"/>
          </a:p>
        </p:txBody>
      </p:sp>
      <p:pic>
        <p:nvPicPr>
          <p:cNvPr id="1026" name="Picture 2" descr="http://farm4.static.flickr.com/3135/2312536838_43c530dc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10000"/>
            <a:ext cx="2381250" cy="178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1573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Confidently aggressive</a:t>
            </a:r>
          </a:p>
          <a:p>
            <a:pPr marL="0" indent="0">
              <a:buNone/>
            </a:pPr>
            <a:r>
              <a:rPr lang="en-US" dirty="0" smtClean="0"/>
              <a:t>I was assertive while talking to my dad about school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http://provisionfamilycounseling.com/wp-content/uploads/2010/12/assertiv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766590"/>
            <a:ext cx="3581400" cy="319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3074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Genuine</a:t>
            </a:r>
          </a:p>
          <a:p>
            <a:pPr marL="0" indent="0">
              <a:buNone/>
            </a:pPr>
            <a:r>
              <a:rPr lang="en-US" dirty="0" smtClean="0"/>
              <a:t>I found out that I had an authentic gold dollar</a:t>
            </a:r>
            <a:endParaRPr lang="en-US" dirty="0"/>
          </a:p>
        </p:txBody>
      </p:sp>
      <p:pic>
        <p:nvPicPr>
          <p:cNvPr id="3074" name="Picture 2" descr="http://www.jewerlytelevision.net/wp-content/uploads/2009/08/How-to-Proof-Real-Gol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028950"/>
            <a:ext cx="48006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862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Something evil</a:t>
            </a:r>
          </a:p>
          <a:p>
            <a:pPr marL="0" indent="0">
              <a:buNone/>
            </a:pPr>
            <a:r>
              <a:rPr lang="en-US" dirty="0" smtClean="0"/>
              <a:t>The sinister-looking forest probably contained robbers </a:t>
            </a:r>
            <a:endParaRPr lang="en-US" dirty="0"/>
          </a:p>
        </p:txBody>
      </p:sp>
      <p:pic>
        <p:nvPicPr>
          <p:cNvPr id="4098" name="Picture 2" descr="http://faceplantreview.files.wordpress.com/2011/04/portal2-glados2.jpg?w=300&amp;h=2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276600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040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Something that is useless</a:t>
            </a:r>
          </a:p>
          <a:p>
            <a:pPr marL="0" indent="0">
              <a:buNone/>
            </a:pPr>
            <a:r>
              <a:rPr lang="en-US" dirty="0" smtClean="0"/>
              <a:t>It was futile to try and argue with John</a:t>
            </a:r>
            <a:endParaRPr lang="en-US" dirty="0"/>
          </a:p>
        </p:txBody>
      </p:sp>
      <p:pic>
        <p:nvPicPr>
          <p:cNvPr id="3074" name="Picture 2" descr="http://barrenews.files.wordpress.com/2010/05/sisyph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71800"/>
            <a:ext cx="3090828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856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 feeling of self-pride</a:t>
            </a:r>
          </a:p>
          <a:p>
            <a:pPr marL="0" indent="0">
              <a:buNone/>
            </a:pPr>
            <a:r>
              <a:rPr lang="en-US" dirty="0" smtClean="0"/>
              <a:t>My dignity was hurt when I said something incorrect</a:t>
            </a:r>
            <a:endParaRPr lang="en-US" dirty="0"/>
          </a:p>
        </p:txBody>
      </p:sp>
      <p:pic>
        <p:nvPicPr>
          <p:cNvPr id="4098" name="Picture 2" descr="http://www.blackenterprise.com/files/2010/04/obama-official-photo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505200"/>
            <a:ext cx="1819275" cy="247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503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Futile</a:t>
            </a:r>
          </a:p>
          <a:p>
            <a:pPr marL="0" indent="0">
              <a:buNone/>
            </a:pPr>
            <a:r>
              <a:rPr lang="en-US" dirty="0" smtClean="0"/>
              <a:t>It is fruitless to plant trees in winter</a:t>
            </a:r>
            <a:endParaRPr lang="en-US" dirty="0"/>
          </a:p>
        </p:txBody>
      </p:sp>
      <p:pic>
        <p:nvPicPr>
          <p:cNvPr id="5122" name="Picture 2" descr="http://www.openmarket.org/wp-content/uploads/2010/10/burning-mon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124200"/>
            <a:ext cx="423862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049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Confinement</a:t>
            </a:r>
          </a:p>
          <a:p>
            <a:pPr marL="0" indent="0">
              <a:buNone/>
            </a:pPr>
            <a:r>
              <a:rPr lang="en-US" dirty="0" smtClean="0"/>
              <a:t>Many Japanese-Americans were interned during WWII</a:t>
            </a:r>
            <a:endParaRPr lang="en-US" dirty="0"/>
          </a:p>
        </p:txBody>
      </p:sp>
      <p:pic>
        <p:nvPicPr>
          <p:cNvPr id="1026" name="Picture 2" descr="http://lib.lbcc.edu/handouts/images/polsci/internmen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276600"/>
            <a:ext cx="4657725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534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Severe dislike of someone or something</a:t>
            </a:r>
          </a:p>
          <a:p>
            <a:pPr marL="0" indent="0">
              <a:buNone/>
            </a:pPr>
            <a:r>
              <a:rPr lang="en-US" dirty="0" smtClean="0"/>
              <a:t>My sister was hostile when I burnt her stuffed animal</a:t>
            </a:r>
            <a:endParaRPr lang="en-US" dirty="0"/>
          </a:p>
        </p:txBody>
      </p:sp>
      <p:pic>
        <p:nvPicPr>
          <p:cNvPr id="2050" name="Picture 2" descr="http://www.grandellilaw.com/angry-do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200400"/>
            <a:ext cx="4991100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695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Under the authority of a superior</a:t>
            </a:r>
          </a:p>
          <a:p>
            <a:pPr marL="0" indent="0">
              <a:buNone/>
            </a:pPr>
            <a:r>
              <a:rPr lang="en-US" dirty="0" smtClean="0"/>
              <a:t>At the office, the boss controls many subordinates</a:t>
            </a:r>
            <a:endParaRPr lang="en-US" dirty="0"/>
          </a:p>
        </p:txBody>
      </p:sp>
      <p:pic>
        <p:nvPicPr>
          <p:cNvPr id="3074" name="Picture 2" descr="http://www.officemuseum.com/Office_with_64_Worke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866598"/>
            <a:ext cx="5791200" cy="3619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297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286</Words>
  <Application>Microsoft Office PowerPoint</Application>
  <PresentationFormat>On-screen Show (4:3)</PresentationFormat>
  <Paragraphs>102</Paragraphs>
  <Slides>21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Vocab Power Point</vt:lpstr>
      <vt:lpstr>Confiscators </vt:lpstr>
      <vt:lpstr>Sinister</vt:lpstr>
      <vt:lpstr>Futile</vt:lpstr>
      <vt:lpstr>Dignity</vt:lpstr>
      <vt:lpstr>Fruitless</vt:lpstr>
      <vt:lpstr>Internment</vt:lpstr>
      <vt:lpstr>Hostility</vt:lpstr>
      <vt:lpstr>Subordinate</vt:lpstr>
      <vt:lpstr>Aggravated</vt:lpstr>
      <vt:lpstr>Intangible</vt:lpstr>
      <vt:lpstr>Promenade</vt:lpstr>
      <vt:lpstr>Pacify</vt:lpstr>
      <vt:lpstr>Oblivion</vt:lpstr>
      <vt:lpstr>Sustenance</vt:lpstr>
      <vt:lpstr>Subdued</vt:lpstr>
      <vt:lpstr>Lethargy </vt:lpstr>
      <vt:lpstr>Assented</vt:lpstr>
      <vt:lpstr>Capitulate</vt:lpstr>
      <vt:lpstr>Assertive</vt:lpstr>
      <vt:lpstr>Authentic</vt:lpstr>
    </vt:vector>
  </TitlesOfParts>
  <Company>BCSD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 Power Point</dc:title>
  <dc:creator>BCS</dc:creator>
  <cp:lastModifiedBy>BCS</cp:lastModifiedBy>
  <cp:revision>24</cp:revision>
  <dcterms:created xsi:type="dcterms:W3CDTF">2011-04-20T18:03:53Z</dcterms:created>
  <dcterms:modified xsi:type="dcterms:W3CDTF">2011-04-28T18:03:56Z</dcterms:modified>
</cp:coreProperties>
</file>